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9" r:id="rId13"/>
    <p:sldId id="270" r:id="rId14"/>
    <p:sldId id="268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6582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626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661097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57210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80340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54361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6504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2504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3426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683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604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76310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600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9683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263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534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88A7E4-480C-4BA3-A1D3-89B374F081D2}" type="datetimeFigureOut">
              <a:rPr lang="ru-RU" smtClean="0"/>
              <a:pPr/>
              <a:t>16.02.2023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5D4DD84-B1B1-4371-9AFF-85D803E093D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350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85763"/>
            <a:ext cx="9144000" cy="1571625"/>
          </a:xfrm>
        </p:spPr>
        <p:txBody>
          <a:bodyPr>
            <a:normAutofit fontScale="90000"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Ставропольский государственный аграрный университет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Кафедра Информационных систем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Дисциплина: Информационная безопасность</a:t>
            </a:r>
            <a:b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53309" y="1651434"/>
            <a:ext cx="9144000" cy="4816792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лекции 7:</a:t>
            </a:r>
          </a:p>
          <a:p>
            <a:pPr algn="just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400" b="1" cap="all" dirty="0" smtClean="0"/>
              <a:t>Многофакторные биометрические характеристики- база создания защиты информационных ресурсов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 Биометрия как наука, метод и способ документирования.</a:t>
            </a: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Биометрический каталог в мандате пользователя для разграничения управления допуском к информационным ресурсам.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3. Биометрическое операционное соглашение.</a:t>
            </a:r>
            <a:endParaRPr lang="ru-RU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b="1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8970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43840"/>
            <a:ext cx="10895012" cy="48768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Функционирование матрицы доступа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798320" y="1036320"/>
            <a:ext cx="8854440" cy="5455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4841" y="0"/>
            <a:ext cx="10879772" cy="65532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Биометрическое операционное соглашение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5360" y="822960"/>
            <a:ext cx="10529252" cy="5699760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 каждым годом увеличиваются риски разрушения целостности информационного сегмента. Этот факт объясняется усложнением  программно- аппаратного  комплекса, быстродействием технологических процессов элементной микропроцессорной техникой. Информационный риск зависит от вероятности нанесенного ущерба. Доказано, что абсолютной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безопасности|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000" b="1" baseline="-25000" dirty="0" err="1" smtClean="0">
                <a:latin typeface="Times New Roman" pitchFamily="18" charset="0"/>
                <a:cs typeface="Times New Roman" pitchFamily="18" charset="0"/>
              </a:rPr>
              <a:t>без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|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не бывает. Введение биометрических характеристик человека для управления доступом к информационным ресурсам оправдано требованиями защиты информации. </a:t>
            </a:r>
          </a:p>
          <a:p>
            <a:pPr algn="just"/>
            <a:r>
              <a:rPr lang="ru-RU" sz="2000" b="1" dirty="0" smtClean="0"/>
              <a:t>Анализ применения биометрических характеристик для защиты  информации показал, что качественные  параметры биометрии должны быть эффективными и иметь операционные соглашения по распознаванию, кодированию и раскодированию, хранению геометрических информационных признаков. На этом основании разработана модель биометрического операционного соглашения, рисунок  (следующий слайд).</a:t>
            </a:r>
          </a:p>
          <a:p>
            <a:pPr algn="just"/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63881" y="0"/>
            <a:ext cx="10940732" cy="6248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Последовательность биометрических соглашений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181а\Downloads\вв7856ния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29840" y="929640"/>
            <a:ext cx="6832462" cy="56845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6721" y="624110"/>
            <a:ext cx="11077892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Фактор снижения риска </a:t>
            </a:r>
            <a:r>
              <a:rPr lang="en-US" b="1" dirty="0" smtClean="0"/>
              <a:t>RRF</a:t>
            </a:r>
            <a:r>
              <a:rPr lang="ru-RU" b="1" baseline="-25000" dirty="0" smtClean="0"/>
              <a:t>БХЧ </a:t>
            </a:r>
            <a:r>
              <a:rPr lang="ru-RU" dirty="0" smtClean="0"/>
              <a:t>(</a:t>
            </a:r>
            <a:r>
              <a:rPr lang="en-US" dirty="0" smtClean="0"/>
              <a:t>Risk</a:t>
            </a:r>
            <a:r>
              <a:rPr lang="ru-RU" dirty="0" smtClean="0"/>
              <a:t> </a:t>
            </a:r>
            <a:r>
              <a:rPr lang="en-US" dirty="0" smtClean="0"/>
              <a:t>Reduction</a:t>
            </a:r>
            <a:r>
              <a:rPr lang="ru-RU" dirty="0" smtClean="0"/>
              <a:t> </a:t>
            </a:r>
            <a:r>
              <a:rPr lang="en-US" dirty="0" smtClean="0"/>
              <a:t>Factor</a:t>
            </a:r>
            <a:r>
              <a:rPr lang="ru-RU" dirty="0" smtClean="0"/>
              <a:t>), который выражается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181а\Downloads\544троя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230"/>
          <a:stretch>
            <a:fillRect/>
          </a:stretch>
        </p:blipFill>
        <p:spPr bwMode="auto">
          <a:xfrm>
            <a:off x="2316480" y="2377440"/>
            <a:ext cx="8046720" cy="32308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1" y="624110"/>
            <a:ext cx="10285412" cy="427450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Модель необходимости биометрического операционного соглашения.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C:\Users\181а\Downloads\1223333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1" y="1615440"/>
            <a:ext cx="9082606" cy="49682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081" y="198120"/>
            <a:ext cx="11245532" cy="670560"/>
          </a:xfrm>
        </p:spPr>
        <p:txBody>
          <a:bodyPr>
            <a:norm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Характеристики безопасности в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персонализаторе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БХЧ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48640" y="1005840"/>
            <a:ext cx="10955972" cy="5532120"/>
          </a:xfrm>
        </p:spPr>
        <p:txBody>
          <a:bodyPr/>
          <a:lstStyle/>
          <a:p>
            <a:r>
              <a:rPr lang="ru-RU" dirty="0" smtClean="0"/>
              <a:t>Для определения уровня безопасности доступа к информации, являются характеристики безопасности в </a:t>
            </a:r>
            <a:r>
              <a:rPr lang="ru-RU" dirty="0" err="1" smtClean="0"/>
              <a:t>персонализаторе</a:t>
            </a:r>
            <a:r>
              <a:rPr lang="ru-RU" dirty="0" smtClean="0"/>
              <a:t> БХЧ, к которому можно приложить </a:t>
            </a:r>
            <a:r>
              <a:rPr lang="en-US" dirty="0" smtClean="0"/>
              <a:t>SFF</a:t>
            </a:r>
            <a:r>
              <a:rPr lang="ru-RU" dirty="0" smtClean="0"/>
              <a:t> (</a:t>
            </a:r>
            <a:r>
              <a:rPr lang="en-US" dirty="0" err="1" smtClean="0"/>
              <a:t>Safery</a:t>
            </a:r>
            <a:r>
              <a:rPr lang="en-US" dirty="0" smtClean="0"/>
              <a:t> Failure Fraction</a:t>
            </a:r>
            <a:r>
              <a:rPr lang="ru-RU" dirty="0" smtClean="0"/>
              <a:t>), с выражением</a:t>
            </a:r>
          </a:p>
          <a:p>
            <a:endParaRPr lang="ru-RU" dirty="0"/>
          </a:p>
        </p:txBody>
      </p:sp>
      <p:pic>
        <p:nvPicPr>
          <p:cNvPr id="4" name="Рисунок 3" descr="C:\Users\181а\Downloads\45пеолдл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07"/>
          <a:stretch>
            <a:fillRect/>
          </a:stretch>
        </p:blipFill>
        <p:spPr bwMode="auto">
          <a:xfrm>
            <a:off x="3952704" y="2042160"/>
            <a:ext cx="5505792" cy="21717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655320" y="1981201"/>
            <a:ext cx="11125200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ОБХЧ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Интенсивность опасности не распознавания БХЧ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ЛБХЧ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Интенсивность ложного восприятия БХЧ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ПБХЧ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Интенсивность правильного восприятия БХЧ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ПДБХЧ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Интенсивность подложного восприятия БХЧ</a:t>
            </a:r>
            <a:endParaRPr kumimoji="0" lang="ru-RU" sz="15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СБХЧ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Интенсивность случайного восприятия БХЧ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5321" y="0"/>
            <a:ext cx="10849292" cy="85344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Исходя из выражения приведена расчетная блочная схема соглашения с БХЧ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 descr="C:\Users\181а\Downloads\кероо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447800"/>
            <a:ext cx="10590213" cy="460247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Заключение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64920" y="1325880"/>
            <a:ext cx="10239692" cy="458534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b="1" dirty="0" smtClean="0"/>
              <a:t>Таким образом, биометрическое соглашение способствует поддержанию информационного сегмента в целостном состоянии.</a:t>
            </a:r>
          </a:p>
          <a:p>
            <a:pPr>
              <a:buNone/>
            </a:pPr>
            <a:r>
              <a:rPr lang="ru-RU" b="1" dirty="0" smtClean="0"/>
              <a:t>Литература</a:t>
            </a:r>
            <a:endParaRPr lang="ru-RU" dirty="0" smtClean="0"/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Ватага А.И. Локализация и минимизация рисков проектирования и применения биометрических характеристик // Современное гуманитарное знание о проблемах социального развития: материалы </a:t>
            </a:r>
            <a:r>
              <a:rPr lang="en-US" dirty="0" smtClean="0"/>
              <a:t>XXII</a:t>
            </a:r>
            <a:r>
              <a:rPr lang="ru-RU" dirty="0" smtClean="0"/>
              <a:t> Годичного научного собрания профессорско-преподавательского состава // Ставрополь: НОУ ВПО СКСИ, 2015 – 202 с.</a:t>
            </a:r>
          </a:p>
          <a:p>
            <a:pPr lvl="0">
              <a:buNone/>
            </a:pPr>
            <a:r>
              <a:rPr lang="ru-RU" dirty="0" err="1" smtClean="0"/>
              <a:t>Трошков</a:t>
            </a:r>
            <a:r>
              <a:rPr lang="ru-RU" dirty="0" smtClean="0"/>
              <a:t> А.М., </a:t>
            </a:r>
            <a:r>
              <a:rPr lang="ru-RU" dirty="0" err="1" smtClean="0"/>
              <a:t>Трошков</a:t>
            </a:r>
            <a:r>
              <a:rPr lang="ru-RU" dirty="0" smtClean="0"/>
              <a:t> М.А. Концепция проектирования системы биометрического управления для допуска к информационным ресурсам // </a:t>
            </a:r>
            <a:r>
              <a:rPr lang="ru-RU" dirty="0" err="1" smtClean="0"/>
              <a:t>Инфокоммуникационные</a:t>
            </a:r>
            <a:r>
              <a:rPr lang="ru-RU" dirty="0" smtClean="0"/>
              <a:t> технологии в науке, производстве и образовании: Шестая международная научно-техническая конференция. – Ставрополь: </a:t>
            </a:r>
            <a:r>
              <a:rPr lang="ru-RU" dirty="0" err="1" smtClean="0"/>
              <a:t>Северо-Кавказский</a:t>
            </a:r>
            <a:r>
              <a:rPr lang="ru-RU" dirty="0" smtClean="0"/>
              <a:t> федеральный университет. – 500 с.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1.  Биометрия как наука, метод и способ документирования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83920" y="2133600"/>
            <a:ext cx="10620692" cy="4724400"/>
          </a:xfrm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Биометрия - это научная дисциплина, изучающая способы измерения различных параметров человека с целью установления сходства или различия между людьми и выделения одного конкретного человека из множества других людей. Слово "биометрия" переводится с греческого языка как "измерение жизни".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Биометрия как наука имеет специализированные направления теоретического и прикладного характера. В прикладном аспекте биометрия рассматривается как метод идентификации человека, основанный на его физиологической или поведенческой характеристике.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Биометрические технологии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Биометрические технологии идентификации личности, основанные на распознавании человека по внешним морфологическим признакам, имеют глубокие исторические корни. Способность людей узнавать друг друга по внешнему виду, голосу, запаху, походке и т.д. есть не что иное, как элементарная биометрическая идентификация.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86530"/>
          </a:xfrm>
        </p:spPr>
        <p:txBody>
          <a:bodyPr/>
          <a:lstStyle/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1432560"/>
            <a:ext cx="8915400" cy="447866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Следующим шагом в развитии биометрии можно считать дактилоскопию, возраст которой, по некоторым данным, насчитывает три тысячи лет . О том, что кожный рисунок на подушечках пальцев у каждого человека индивидуален, знали еще в древней Ассирии и Вавилоне. На множестве глиняных клинописных табличек, хранящихся в Британском музее в Лондоне, рядом с именем автора в том месте, где должна быть печать, можно различить серпообразные штрихи, сопровожденные надписью: "отпечаток ногтя пальца вместо печати", или "отпечаток большого пальца", "печать пальца". Из практического опыта очевидно, что трудно получить отпечаток ногтя, не получив в то же время отпечатка пальца.</a:t>
            </a:r>
          </a:p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Изучение и построение систем биометрической идентификации, с использованием ГКПНД (генерация ключевых последовательностей из нечетких данных) является перспективным направлением в области безопасности. Такие системы способны обеспечить требуемый уровень надежности идентификации. Построение схем подобных систем является важным шагом в их практической реализации. Выбор определенной схемы зависит от требований, предъявляемых к системе идентификации.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6281" y="624110"/>
            <a:ext cx="10788332" cy="1280890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3100" b="1" dirty="0" smtClean="0">
                <a:latin typeface="Times New Roman" pitchFamily="18" charset="0"/>
                <a:cs typeface="Times New Roman" pitchFamily="18" charset="0"/>
              </a:rPr>
              <a:t>Биометрический каталог в мандате пользователя для разграничения управления допуском к информационным ресурсам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0080" y="2133600"/>
            <a:ext cx="10864532" cy="440436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Основой организации управления допуском к защищаемым информационным ресурсам с помощью биометрического каталога является концептуальная политика применения биометрической системы. Эта политика формируется с целью определения потенциальных угроз информационным ресурсам и выбора биометрических характеристик или их многофакторного применения с целью разграничения допуска (не допуска) к документам различной грифованной классификацией. При выборе биометрических характеристик, алгоритма их применения особое внимание уделяется эффективному управлению доступом к информации с учетом должностных и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компетенционных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полномочий пользователей и носителей информации.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671290"/>
          </a:xfrm>
        </p:spPr>
        <p:txBody>
          <a:bodyPr/>
          <a:lstStyle/>
          <a:p>
            <a:r>
              <a:rPr lang="ru-RU" dirty="0" smtClean="0"/>
              <a:t>Мандат полномочий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89212" y="1417320"/>
            <a:ext cx="8915400" cy="4493902"/>
          </a:xfrm>
        </p:spPr>
        <p:txBody>
          <a:bodyPr>
            <a:normAutofit/>
          </a:bodyPr>
          <a:lstStyle/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В различных информационных системах, в которых циркулирует и обрабатывается критичная информация. Политика безопасности строится на разграничении полномочий и как следствие, проверке их подлинности. В соответствии с этим предлагается биометрический каталог, в который входят различные биометрические характеристики человека – их использование (применение) возможно через специальный мандат полномочий. </a:t>
            </a:r>
          </a:p>
          <a:p>
            <a:pPr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3040" y="624110"/>
            <a:ext cx="10408919" cy="595090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latin typeface="Times New Roman" pitchFamily="18" charset="0"/>
                <a:cs typeface="Times New Roman" pitchFamily="18" charset="0"/>
              </a:rPr>
              <a:t>Мандат полномочий и биометрический каталог для его реализации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 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063240" y="1280160"/>
            <a:ext cx="6778911" cy="5227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92925" y="0"/>
            <a:ext cx="8911687" cy="609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Классификация БХЧ</a:t>
            </a:r>
            <a:endParaRPr lang="ru-RU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 r="19119"/>
          <a:stretch>
            <a:fillRect/>
          </a:stretch>
        </p:blipFill>
        <p:spPr bwMode="auto">
          <a:xfrm>
            <a:off x="3459480" y="701040"/>
            <a:ext cx="5745480" cy="5699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01041" y="624110"/>
            <a:ext cx="10803572" cy="534130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Сегментация информационных ресурсов и допуск по списку пользователей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219200" y="1280160"/>
            <a:ext cx="10591800" cy="55778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200</TotalTime>
  <Words>829</Words>
  <Application>Microsoft Office PowerPoint</Application>
  <PresentationFormat>Широкоэкранный</PresentationFormat>
  <Paragraphs>52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Times New Roman</vt:lpstr>
      <vt:lpstr>Wingdings 3</vt:lpstr>
      <vt:lpstr>Легкий дым</vt:lpstr>
      <vt:lpstr>Ставропольский государственный аграрный университет Кафедра Информационных систем  Дисциплина: Информационная безопасность </vt:lpstr>
      <vt:lpstr>1.  Биометрия как наука, метод и способ документирования </vt:lpstr>
      <vt:lpstr>Биометрические технологии</vt:lpstr>
      <vt:lpstr>Историческая справка</vt:lpstr>
      <vt:lpstr>Биометрический каталог в мандате пользователя для разграничения управления допуском к информационным ресурсам </vt:lpstr>
      <vt:lpstr>Мандат полномочий</vt:lpstr>
      <vt:lpstr>Мандат полномочий и биометрический каталог для его реализации   </vt:lpstr>
      <vt:lpstr>Классификация БХЧ</vt:lpstr>
      <vt:lpstr>Сегментация информационных ресурсов и допуск по списку пользователей</vt:lpstr>
      <vt:lpstr>Функционирование матрицы доступа </vt:lpstr>
      <vt:lpstr>Биометрическое операционное соглашение </vt:lpstr>
      <vt:lpstr>Последовательность биометрических соглашений </vt:lpstr>
      <vt:lpstr>Фактор снижения риска RRFБХЧ (Risk Reduction Factor), который выражается </vt:lpstr>
      <vt:lpstr>Модель необходимости биометрического операционного соглашения. </vt:lpstr>
      <vt:lpstr>Характеристики безопасности в персонализаторе БХЧ</vt:lpstr>
      <vt:lpstr>Исходя из выражения приведена расчетная блочная схема соглашения с БХЧ 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Ставропольский государственный аграрный университет Кафедра Информационных систем  Выпускная квалификационная работа </dc:title>
  <dc:creator>acer</dc:creator>
  <cp:lastModifiedBy>USER</cp:lastModifiedBy>
  <cp:revision>57</cp:revision>
  <dcterms:created xsi:type="dcterms:W3CDTF">2014-10-19T13:49:34Z</dcterms:created>
  <dcterms:modified xsi:type="dcterms:W3CDTF">2023-02-16T08:04:34Z</dcterms:modified>
</cp:coreProperties>
</file>